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333520e0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333520e0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333520e0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333520e0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33520e0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33520e0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333520e0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333520e0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333520e0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333520e0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33520e0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33520e0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33520e0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33520e0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333520e0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333520e0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80707">
            <a:alpha val="60780"/>
          </a:srgbClr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513500" y="1537850"/>
            <a:ext cx="61170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de las ideas del proyecto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 Ibáñez, Pablo Sanagustín, Carlos Contreras, Paul Ballard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Idea General</a:t>
            </a:r>
            <a:endParaRPr sz="4000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800200"/>
            <a:ext cx="75057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jugador encarna a unos conquistadores espaciales, que van saqueando los recursos de diferentes planetas, para someterlos a su voluntad y seguir expandiendo su imperio.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00" y="2558475"/>
            <a:ext cx="3895617" cy="216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950" y="2558486"/>
            <a:ext cx="4092925" cy="216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Sinopsis</a:t>
            </a:r>
            <a:endParaRPr sz="4000"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676250"/>
            <a:ext cx="75057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jugador pertenece a una raza espacial que se dedica a robar recursos de otros planetas para volverse más poderosos y poder dominar la galaxia. El gameplay c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onsistirá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un tower defense, con toques de RTS, al poder mejorar las unidades, que serán modulares, a medida de que el nivel sigue en curso.</a:t>
            </a:r>
            <a:endParaRPr sz="1400"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38" y="2925325"/>
            <a:ext cx="77819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Estética</a:t>
            </a:r>
            <a:r>
              <a:rPr lang="es" sz="4000"/>
              <a:t> Pretendida</a:t>
            </a:r>
            <a:endParaRPr sz="4000"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Futurista, pero con un estilo más cartoon. Por ejemplo: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9" y="2224722"/>
            <a:ext cx="2490525" cy="257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3228825" y="2596700"/>
            <a:ext cx="2156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s">
                <a:solidFill>
                  <a:schemeClr val="dk2"/>
                </a:solidFill>
              </a:rPr>
              <a:t>Warhammer 40K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3309675" y="3705800"/>
            <a:ext cx="19947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Heroes of The Storm  -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200" y="1778025"/>
            <a:ext cx="1460601" cy="28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9775" y="1783785"/>
            <a:ext cx="1849700" cy="286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del juego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819150" y="1618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 mejorando y gestionando las unidades que usas, para defender las máquinas extractoras de recursos de las oleadas de enemigos. Los recursos que se sacan sirven para mejorar las unidades de defensa y de recolecta de recursos, además de para poder avanzar entre los niveles.</a:t>
            </a:r>
            <a:endParaRPr sz="1400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375" y="2521424"/>
            <a:ext cx="5800725" cy="22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Protagonista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819150" y="16886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protagonista es el mismo jugador, el cual ha sido coronado nuevo emperador del imperio, pudiendo dirigir a todas las fuerzas armadas que posee para cumplir su objetivo, someter a su voluntad a toda la galaxia. </a:t>
            </a:r>
            <a:endParaRPr sz="1400"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325" y="2611350"/>
            <a:ext cx="3875347" cy="217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Antagonistas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819150" y="14454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antagonistas son las tropas y defensores de los planetas que el jugador va a conquistar, los cuales su objetivo será destruir las máquinas de recolección y evitar que el imperio deje al planeta sin recursos y sean sometidos a su voluntad.</a:t>
            </a:r>
            <a:endParaRPr sz="1400"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75" y="2713100"/>
            <a:ext cx="2968300" cy="16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975" y="2354025"/>
            <a:ext cx="1737100" cy="233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4600" y="2651250"/>
            <a:ext cx="3103150" cy="18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Puntos clave del proyecto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juego destacable por la simplicidad del gameplay, pero la creatividad y diferencia de estrategias que puedes lograr, al ser la base del gameplay unidades modulares, que, según los recursos que quieras emplear en ellas pueden evolucionar de una forma u otra, puedes formar diferentes tipos de estrategias.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Otro elemento importante del gameplay es la gestión de recursos, ya que necesitas x cantidad de recursos para pasar al siguiente nivel. Eso proporciona una limitación a la hora de elegir cuántas unidades quieres mejorar, añadiéndole un poco de dificultad y, en nuestra opinión, tensión y diversión a los niveles.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-Albert Ibáñez: Programación, modelado y texturizado, game designer.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-Paul Ballard: Arte 2D/3D, game designer.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-Carlos Contreras: Arte 2D/3D, rigger y animador, game designer.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-Pablo Sanagustín: Producer, game designer.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